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7" r:id="rId2"/>
    <p:sldId id="268" r:id="rId3"/>
    <p:sldId id="264" r:id="rId4"/>
    <p:sldId id="270" r:id="rId5"/>
    <p:sldId id="269" r:id="rId6"/>
    <p:sldId id="271" r:id="rId7"/>
    <p:sldId id="266" r:id="rId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EBD8"/>
    <a:srgbClr val="8335E5"/>
    <a:srgbClr val="6B8DE1"/>
    <a:srgbClr val="6C92E1"/>
    <a:srgbClr val="6313DC"/>
    <a:srgbClr val="1E3ADA"/>
    <a:srgbClr val="030553"/>
    <a:srgbClr val="7D4BC9"/>
    <a:srgbClr val="16286E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52" autoAdjust="0"/>
  </p:normalViewPr>
  <p:slideViewPr>
    <p:cSldViewPr snapToGrid="0" showGuides="1">
      <p:cViewPr varScale="1">
        <p:scale>
          <a:sx n="161" d="100"/>
          <a:sy n="161" d="100"/>
        </p:scale>
        <p:origin x="114" y="-318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3A5E5A06-49CA-4CC1-87DE-FA77A677BB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AB57FBC-7FA3-4A4B-999A-96FD7DC0D4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3F634E-7AAD-4D1B-8944-3921EA0E5915}" type="datetime1">
              <a:rPr lang="fr-FR" smtClean="0"/>
              <a:t>07/06/2020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13074-6DA0-4561-A86B-2939D8B458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B7A8E5-C1F9-40CC-A2A5-13CF7BD3F7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9DEC52A-C4AE-45FE-B7FF-C255388ED1F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7763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3045F-D32A-43F9-990C-99C552A137F5}" type="datetime1">
              <a:rPr lang="fr-FR" smtClean="0"/>
              <a:pPr/>
              <a:t>07/06/2020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DF8F48A-6110-47DA-8521-A1D1FFD22FE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1377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853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7015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8771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4233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4615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0047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783C35-8596-4843-9D3C-7B528D834CFC}" type="datetime1">
              <a:rPr lang="fr-FR" noProof="0" smtClean="0"/>
              <a:t>07/06/2020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 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4382BA-0533-4C7D-AB6E-1EA1FDCFC04D}" type="datetime1">
              <a:rPr lang="fr-FR" noProof="0" smtClean="0"/>
              <a:t>07/06/2020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25F5DB-C5B6-45B6-B0FF-1F88144964AE}" type="datetime1">
              <a:rPr lang="fr-FR" noProof="0" smtClean="0"/>
              <a:t>07/06/2020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E6BF0-E032-45BA-8A88-5AF4AB6C9C64}" type="datetime1">
              <a:rPr lang="fr-FR" noProof="0" smtClean="0"/>
              <a:t>07/06/2020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C8EAB8-8EC4-4264-928C-91F22A0F123A}" type="datetime1">
              <a:rPr lang="fr-FR" noProof="0" smtClean="0"/>
              <a:t>07/06/2020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CE2717-4AE0-41B8-853A-157E74C7835C}" type="datetime1">
              <a:rPr lang="fr-FR" noProof="0" smtClean="0"/>
              <a:t>07/06/2020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E7118C-0042-46B9-B6D4-26AB9DF2F067}" type="datetime1">
              <a:rPr lang="fr-FR" noProof="0" smtClean="0"/>
              <a:t>07/06/2020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490D74-EF91-430C-8635-911973C75DDF}" type="datetime1">
              <a:rPr lang="fr-FR" noProof="0" smtClean="0"/>
              <a:t>07/06/2020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B6CDFD-A075-435E-ABCB-9EA9153DA35E}" type="datetime1">
              <a:rPr lang="fr-FR" noProof="0" smtClean="0"/>
              <a:t>07/06/2020</a:t>
            </a:fld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AEE4EB-3CC0-47DF-8FBF-9ECC46124670}" type="datetime1">
              <a:rPr lang="fr-FR" noProof="0" smtClean="0"/>
              <a:t>07/06/2020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0BFA78-DECC-4AE2-BCFC-E0244C2CD3F0}" type="datetime1">
              <a:rPr lang="fr-FR" noProof="0" smtClean="0"/>
              <a:t>07/06/2020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3FED5E6-2CA7-4A65-8E4B-ECDEC3A08145}" type="datetime1">
              <a:rPr lang="fr-FR" noProof="0" smtClean="0"/>
              <a:t>07/06/2020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 descr="Cette image est une forme décoratif abstraite. ">
            <a:extLst>
              <a:ext uri="{FF2B5EF4-FFF2-40B4-BE49-F238E27FC236}">
                <a16:creationId xmlns:a16="http://schemas.microsoft.com/office/drawing/2014/main" id="{8E504344-8563-476C-9EF9-4200B272FDC1}"/>
              </a:ext>
            </a:extLst>
          </p:cNvPr>
          <p:cNvGrpSpPr/>
          <p:nvPr/>
        </p:nvGrpSpPr>
        <p:grpSpPr>
          <a:xfrm>
            <a:off x="4853155" y="-2833465"/>
            <a:ext cx="8948964" cy="12105059"/>
            <a:chOff x="4855953" y="-2833465"/>
            <a:chExt cx="8948964" cy="12105059"/>
          </a:xfrm>
        </p:grpSpPr>
        <p:sp>
          <p:nvSpPr>
            <p:cNvPr id="18" name="Forme libre 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9" name="Forme libre 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0" name="Forme libre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24" name="Zone de texte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662203" y="3259315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54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Wakey</a:t>
            </a:r>
            <a:r>
              <a:rPr lang="fr-FR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54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Wakey</a:t>
            </a:r>
            <a:endParaRPr lang="fr-FR" sz="54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1316960" y="5097139"/>
            <a:ext cx="3536195" cy="147732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fr-FR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BONIN Alexandre</a:t>
            </a:r>
          </a:p>
          <a:p>
            <a:r>
              <a:rPr lang="fr-FR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BOUDEVILLE Antoine</a:t>
            </a:r>
          </a:p>
          <a:p>
            <a:r>
              <a:rPr lang="fr-FR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DIFALLAH Zakaria</a:t>
            </a:r>
          </a:p>
          <a:p>
            <a:r>
              <a:rPr lang="fr-FR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ELANBARI Anass</a:t>
            </a:r>
          </a:p>
          <a:p>
            <a:endParaRPr lang="fr-FR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rtl="0"/>
            <a:endParaRPr lang="fr-FR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" name="Titr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fr-FR" dirty="0"/>
              <a:t>Ressources humaines : diapositive 1</a:t>
            </a:r>
            <a:endParaRPr lang="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7DF9EA-5B6B-40E9-A6AE-83F7D9454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63575"/>
            <a:ext cx="1789958" cy="178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télécommande&#10;&#10;Description générée automatiquement">
            <a:extLst>
              <a:ext uri="{FF2B5EF4-FFF2-40B4-BE49-F238E27FC236}">
                <a16:creationId xmlns:a16="http://schemas.microsoft.com/office/drawing/2014/main" id="{8337BC6B-9D24-40B6-98BA-9402783A0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8218">
            <a:off x="3480048" y="4833977"/>
            <a:ext cx="1652769" cy="165276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BC577C6-0DB8-4F39-89C7-9B9F383876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731" t="9640" r="50000" b="79822"/>
          <a:stretch/>
        </p:blipFill>
        <p:spPr>
          <a:xfrm>
            <a:off x="4974242" y="4327923"/>
            <a:ext cx="826741" cy="85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5537228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fr-FR" dirty="0"/>
              <a:t>Notre idée</a:t>
            </a:r>
          </a:p>
          <a:p>
            <a:pPr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Ressources humaines : diapositive 9</a:t>
            </a:r>
          </a:p>
        </p:txBody>
      </p:sp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3D166AF-FE6C-402B-BE65-5358EC9C7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2052">
            <a:off x="4160394" y="2070651"/>
            <a:ext cx="3120473" cy="31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14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78871" y="380554"/>
            <a:ext cx="6736861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fr-FR" dirty="0"/>
              <a:t>Fonctionnalités</a:t>
            </a:r>
          </a:p>
          <a:p>
            <a:pPr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Ressources humaines : diapositive 9</a:t>
            </a:r>
          </a:p>
        </p:txBody>
      </p:sp>
      <p:pic>
        <p:nvPicPr>
          <p:cNvPr id="2050" name="Picture 2" descr="Meteo paris (75000 - FR) - 1er site meteo pour Paris et l'île-de ...">
            <a:extLst>
              <a:ext uri="{FF2B5EF4-FFF2-40B4-BE49-F238E27FC236}">
                <a16:creationId xmlns:a16="http://schemas.microsoft.com/office/drawing/2014/main" id="{F909C98F-4A5E-4788-9C54-82484F6CC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642" y="37168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Image 88">
            <a:extLst>
              <a:ext uri="{FF2B5EF4-FFF2-40B4-BE49-F238E27FC236}">
                <a16:creationId xmlns:a16="http://schemas.microsoft.com/office/drawing/2014/main" id="{9A62EE34-736E-48C9-AB4E-562212487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340" y="4024209"/>
            <a:ext cx="1274410" cy="1528351"/>
          </a:xfrm>
          <a:prstGeom prst="rect">
            <a:avLst/>
          </a:prstGeom>
        </p:spPr>
      </p:pic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27419CED-5930-4BA4-BB91-90E534D8F170}"/>
              </a:ext>
            </a:extLst>
          </p:cNvPr>
          <p:cNvGrpSpPr/>
          <p:nvPr/>
        </p:nvGrpSpPr>
        <p:grpSpPr>
          <a:xfrm>
            <a:off x="3066798" y="1614922"/>
            <a:ext cx="1472472" cy="1547637"/>
            <a:chOff x="2158412" y="4351015"/>
            <a:chExt cx="1472472" cy="1547637"/>
          </a:xfrm>
        </p:grpSpPr>
        <p:pic>
          <p:nvPicPr>
            <p:cNvPr id="91" name="Graphique 90">
              <a:extLst>
                <a:ext uri="{FF2B5EF4-FFF2-40B4-BE49-F238E27FC236}">
                  <a16:creationId xmlns:a16="http://schemas.microsoft.com/office/drawing/2014/main" id="{78127633-F0FE-45D4-A55B-CB67A5531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8412" y="4549797"/>
              <a:ext cx="1348855" cy="1348855"/>
            </a:xfrm>
            <a:prstGeom prst="rect">
              <a:avLst/>
            </a:prstGeom>
          </p:spPr>
        </p:pic>
        <p:pic>
          <p:nvPicPr>
            <p:cNvPr id="2052" name="Picture 4" descr="Icône Photo, camera, 1 Gratuit de Desktop and gadgets assets Icons">
              <a:extLst>
                <a:ext uri="{FF2B5EF4-FFF2-40B4-BE49-F238E27FC236}">
                  <a16:creationId xmlns:a16="http://schemas.microsoft.com/office/drawing/2014/main" id="{F6D2CFB1-945E-4055-93AC-DC99FB734D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35" b="8978"/>
            <a:stretch/>
          </p:blipFill>
          <p:spPr bwMode="auto">
            <a:xfrm>
              <a:off x="3205364" y="4351015"/>
              <a:ext cx="425520" cy="357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" name="Image 103" descr="Une image contenant assiette&#10;&#10;Description générée automatiquement">
            <a:extLst>
              <a:ext uri="{FF2B5EF4-FFF2-40B4-BE49-F238E27FC236}">
                <a16:creationId xmlns:a16="http://schemas.microsoft.com/office/drawing/2014/main" id="{EDCD9865-FADF-484F-881B-E5ACC48672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055" y="1229606"/>
            <a:ext cx="905760" cy="905760"/>
          </a:xfrm>
          <a:prstGeom prst="rect">
            <a:avLst/>
          </a:prstGeom>
        </p:spPr>
      </p:pic>
      <p:sp>
        <p:nvSpPr>
          <p:cNvPr id="108" name="Zone de texte 65">
            <a:extLst>
              <a:ext uri="{FF2B5EF4-FFF2-40B4-BE49-F238E27FC236}">
                <a16:creationId xmlns:a16="http://schemas.microsoft.com/office/drawing/2014/main" id="{D4A3C2D8-4958-4C97-B052-695DAAC3B6DF}"/>
              </a:ext>
            </a:extLst>
          </p:cNvPr>
          <p:cNvSpPr txBox="1"/>
          <p:nvPr/>
        </p:nvSpPr>
        <p:spPr>
          <a:xfrm>
            <a:off x="5137441" y="5628394"/>
            <a:ext cx="1808594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rtl="0"/>
            <a:r>
              <a:rPr lang="fr-FR" dirty="0" err="1"/>
              <a:t>OpenWeather</a:t>
            </a:r>
            <a:r>
              <a:rPr lang="fr-FR" dirty="0"/>
              <a:t> API</a:t>
            </a:r>
          </a:p>
        </p:txBody>
      </p:sp>
      <p:sp>
        <p:nvSpPr>
          <p:cNvPr id="110" name="Zone de texte 65">
            <a:extLst>
              <a:ext uri="{FF2B5EF4-FFF2-40B4-BE49-F238E27FC236}">
                <a16:creationId xmlns:a16="http://schemas.microsoft.com/office/drawing/2014/main" id="{0CE62211-4BD3-4344-8823-0734D8F29C35}"/>
              </a:ext>
            </a:extLst>
          </p:cNvPr>
          <p:cNvSpPr txBox="1"/>
          <p:nvPr/>
        </p:nvSpPr>
        <p:spPr>
          <a:xfrm>
            <a:off x="3066798" y="5613727"/>
            <a:ext cx="1200126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rtl="0"/>
            <a:r>
              <a:rPr lang="fr-FR" dirty="0"/>
              <a:t>News Api</a:t>
            </a:r>
          </a:p>
        </p:txBody>
      </p:sp>
      <p:pic>
        <p:nvPicPr>
          <p:cNvPr id="112" name="Image 111">
            <a:extLst>
              <a:ext uri="{FF2B5EF4-FFF2-40B4-BE49-F238E27FC236}">
                <a16:creationId xmlns:a16="http://schemas.microsoft.com/office/drawing/2014/main" id="{655DEB75-C30D-45C9-8E72-D005610FB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878" y="1782826"/>
            <a:ext cx="1507707" cy="150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04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78871" y="380554"/>
            <a:ext cx="6736861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fr-FR" dirty="0"/>
              <a:t>Présentation de l’application</a:t>
            </a:r>
          </a:p>
          <a:p>
            <a:pPr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Ressources humaines : diapositive 9</a:t>
            </a:r>
          </a:p>
        </p:txBody>
      </p:sp>
      <p:pic>
        <p:nvPicPr>
          <p:cNvPr id="86" name="ruqoli">
            <a:hlinkClick r:id="" action="ppaction://media"/>
            <a:extLst>
              <a:ext uri="{FF2B5EF4-FFF2-40B4-BE49-F238E27FC236}">
                <a16:creationId xmlns:a16="http://schemas.microsoft.com/office/drawing/2014/main" id="{5D37A599-C3F5-418C-900D-490672B3FC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8871" y="1260250"/>
            <a:ext cx="8885760" cy="499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2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25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Zone de texte 65">
            <a:extLst>
              <a:ext uri="{FF2B5EF4-FFF2-40B4-BE49-F238E27FC236}">
                <a16:creationId xmlns:a16="http://schemas.microsoft.com/office/drawing/2014/main" id="{40F0350B-A0DF-49BC-B925-C3FFA8BF02C7}"/>
              </a:ext>
            </a:extLst>
          </p:cNvPr>
          <p:cNvSpPr txBox="1"/>
          <p:nvPr/>
        </p:nvSpPr>
        <p:spPr>
          <a:xfrm>
            <a:off x="2075639" y="1485086"/>
            <a:ext cx="680445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rtl="0"/>
            <a:r>
              <a:rPr lang="fr-FR" b="1" dirty="0"/>
              <a:t>Client</a:t>
            </a:r>
            <a:r>
              <a:rPr lang="fr-FR" dirty="0"/>
              <a:t> </a:t>
            </a:r>
          </a:p>
        </p:txBody>
      </p:sp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5537228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fr-FR" dirty="0"/>
              <a:t>Technologies</a:t>
            </a:r>
          </a:p>
          <a:p>
            <a:pPr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Ressources humaines : diapositive 9</a:t>
            </a:r>
          </a:p>
        </p:txBody>
      </p:sp>
      <p:sp>
        <p:nvSpPr>
          <p:cNvPr id="9" name="Zone de texte 65">
            <a:extLst>
              <a:ext uri="{FF2B5EF4-FFF2-40B4-BE49-F238E27FC236}">
                <a16:creationId xmlns:a16="http://schemas.microsoft.com/office/drawing/2014/main" id="{1FCCBA92-0D55-471A-84EF-CA6ACB6B6A65}"/>
              </a:ext>
            </a:extLst>
          </p:cNvPr>
          <p:cNvSpPr txBox="1"/>
          <p:nvPr/>
        </p:nvSpPr>
        <p:spPr>
          <a:xfrm>
            <a:off x="8628481" y="1602235"/>
            <a:ext cx="680445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rtl="0"/>
            <a:r>
              <a:rPr lang="fr-FR" b="1" dirty="0"/>
              <a:t>Server</a:t>
            </a:r>
            <a:r>
              <a:rPr lang="fr-FR" dirty="0"/>
              <a:t> </a:t>
            </a:r>
          </a:p>
        </p:txBody>
      </p:sp>
      <p:sp>
        <p:nvSpPr>
          <p:cNvPr id="10" name="Zone de texte 65">
            <a:extLst>
              <a:ext uri="{FF2B5EF4-FFF2-40B4-BE49-F238E27FC236}">
                <a16:creationId xmlns:a16="http://schemas.microsoft.com/office/drawing/2014/main" id="{1139F4BC-E092-49B9-A783-B13470C0279A}"/>
              </a:ext>
            </a:extLst>
          </p:cNvPr>
          <p:cNvSpPr txBox="1"/>
          <p:nvPr/>
        </p:nvSpPr>
        <p:spPr>
          <a:xfrm>
            <a:off x="4035287" y="4208211"/>
            <a:ext cx="2733569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rtl="0"/>
            <a:r>
              <a:rPr lang="fr-FR" b="1" dirty="0"/>
              <a:t>Développement</a:t>
            </a:r>
            <a:r>
              <a:rPr lang="fr-FR" dirty="0"/>
              <a:t> </a:t>
            </a:r>
            <a:r>
              <a:rPr lang="fr-FR" b="1" dirty="0"/>
              <a:t>/ communication</a:t>
            </a:r>
            <a:r>
              <a:rPr lang="fr-FR" dirty="0"/>
              <a:t> </a:t>
            </a:r>
          </a:p>
        </p:txBody>
      </p:sp>
      <p:pic>
        <p:nvPicPr>
          <p:cNvPr id="4" name="Image 3" descr="Une image contenant pièce&#10;&#10;Description générée automatiquement">
            <a:extLst>
              <a:ext uri="{FF2B5EF4-FFF2-40B4-BE49-F238E27FC236}">
                <a16:creationId xmlns:a16="http://schemas.microsoft.com/office/drawing/2014/main" id="{D9E7B9A2-28D8-48DB-9EF1-08157C913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141" y="1948849"/>
            <a:ext cx="1304149" cy="1163525"/>
          </a:xfrm>
          <a:prstGeom prst="rect">
            <a:avLst/>
          </a:prstGeom>
        </p:spPr>
      </p:pic>
      <p:pic>
        <p:nvPicPr>
          <p:cNvPr id="6" name="Image 5" descr="Une image contenant horloge, dessin&#10;&#10;Description générée automatiquement">
            <a:extLst>
              <a:ext uri="{FF2B5EF4-FFF2-40B4-BE49-F238E27FC236}">
                <a16:creationId xmlns:a16="http://schemas.microsoft.com/office/drawing/2014/main" id="{E862313B-1DD8-4A20-94A1-BB302CC24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190" y="5394658"/>
            <a:ext cx="1481149" cy="455453"/>
          </a:xfrm>
          <a:prstGeom prst="rect">
            <a:avLst/>
          </a:prstGeom>
        </p:spPr>
      </p:pic>
      <p:pic>
        <p:nvPicPr>
          <p:cNvPr id="8" name="Image 7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C513C075-31B6-49BB-B102-475C8A1CD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96" y="5238864"/>
            <a:ext cx="807305" cy="791159"/>
          </a:xfrm>
          <a:prstGeom prst="rect">
            <a:avLst/>
          </a:prstGeom>
        </p:spPr>
      </p:pic>
      <p:pic>
        <p:nvPicPr>
          <p:cNvPr id="12" name="Image 11" descr="Une image contenant dessin, fenêtre&#10;&#10;Description générée automatiquement">
            <a:extLst>
              <a:ext uri="{FF2B5EF4-FFF2-40B4-BE49-F238E27FC236}">
                <a16:creationId xmlns:a16="http://schemas.microsoft.com/office/drawing/2014/main" id="{CD0CE26B-0EEE-4CCE-903D-FF454CD0E4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32" y="2024613"/>
            <a:ext cx="1588907" cy="794454"/>
          </a:xfrm>
          <a:prstGeom prst="rect">
            <a:avLst/>
          </a:prstGeom>
        </p:spPr>
      </p:pic>
      <p:pic>
        <p:nvPicPr>
          <p:cNvPr id="14" name="Image 1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CDCDB50E-9BE0-4D5F-B1E0-30612BEC4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83" y="4687074"/>
            <a:ext cx="2199490" cy="661306"/>
          </a:xfrm>
          <a:prstGeom prst="rect">
            <a:avLst/>
          </a:prstGeom>
        </p:spPr>
      </p:pic>
      <p:pic>
        <p:nvPicPr>
          <p:cNvPr id="16" name="Image 1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7B00EA3-3B18-443B-A156-A2245292BE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04" y="2156938"/>
            <a:ext cx="1826937" cy="792451"/>
          </a:xfrm>
          <a:prstGeom prst="rect">
            <a:avLst/>
          </a:prstGeom>
        </p:spPr>
      </p:pic>
      <p:pic>
        <p:nvPicPr>
          <p:cNvPr id="18" name="Image 17" descr="Une image contenant signe, arrêt, dessin&#10;&#10;Description générée automatiquement">
            <a:extLst>
              <a:ext uri="{FF2B5EF4-FFF2-40B4-BE49-F238E27FC236}">
                <a16:creationId xmlns:a16="http://schemas.microsoft.com/office/drawing/2014/main" id="{6DAEC392-F41E-46A3-8653-0DAFF81F52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00" y="4788386"/>
            <a:ext cx="1109870" cy="1202064"/>
          </a:xfrm>
          <a:prstGeom prst="rect">
            <a:avLst/>
          </a:pr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9131802-3D23-4540-88B3-B7774346CB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894" y="3240409"/>
            <a:ext cx="1376809" cy="771013"/>
          </a:xfrm>
          <a:prstGeom prst="rect">
            <a:avLst/>
          </a:prstGeom>
        </p:spPr>
      </p:pic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AFCE4D1-BF3B-4785-8B1E-E4D3963C0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8" y="2011274"/>
            <a:ext cx="768750" cy="873579"/>
          </a:xfrm>
          <a:prstGeom prst="rect">
            <a:avLst/>
          </a:prstGeom>
        </p:spPr>
      </p:pic>
      <p:pic>
        <p:nvPicPr>
          <p:cNvPr id="24" name="Image 23" descr="Une image contenant horloge, dessin, signe&#10;&#10;Description générée automatiquement">
            <a:extLst>
              <a:ext uri="{FF2B5EF4-FFF2-40B4-BE49-F238E27FC236}">
                <a16:creationId xmlns:a16="http://schemas.microsoft.com/office/drawing/2014/main" id="{036C80FC-662A-4B5B-8360-5AB74AF724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89" y="3112374"/>
            <a:ext cx="2252353" cy="63660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0A5C1D9-BB78-4A16-A10B-3C55934D2A60}"/>
              </a:ext>
            </a:extLst>
          </p:cNvPr>
          <p:cNvSpPr/>
          <p:nvPr/>
        </p:nvSpPr>
        <p:spPr>
          <a:xfrm>
            <a:off x="9219515" y="3302270"/>
            <a:ext cx="14708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err="1"/>
              <a:t>OpenFace</a:t>
            </a:r>
            <a:r>
              <a:rPr lang="fr-FR" b="1" dirty="0"/>
              <a:t> </a:t>
            </a:r>
          </a:p>
        </p:txBody>
      </p:sp>
      <p:pic>
        <p:nvPicPr>
          <p:cNvPr id="27" name="Image 26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9F316287-E607-4D52-BDE6-3A3B2A692D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21" y="4820267"/>
            <a:ext cx="1071609" cy="41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1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Ressources humaines : diapositive 9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ECF951D-B8BD-400F-8A10-29F3F7D37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308100"/>
            <a:ext cx="6350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38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 de texte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33192" y="4331033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Merci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B74FAF-1757-48A8-BBFB-722E8E1D6FA4}"/>
              </a:ext>
            </a:extLst>
          </p:cNvPr>
          <p:cNvSpPr/>
          <p:nvPr/>
        </p:nvSpPr>
        <p:spPr>
          <a:xfrm>
            <a:off x="733192" y="5358396"/>
            <a:ext cx="3536195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1600" dirty="0">
                <a:latin typeface="+mj-lt"/>
              </a:rPr>
              <a:t>Vos questions</a:t>
            </a:r>
            <a:endParaRPr lang="fr-FR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23" name="Groupe 22" descr="Cette image est d’une forme abstraite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20" name="Forme libre 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1" name="Forme libre 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2" name="Forme libre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25" name="Titre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Ressources humaines : diapositive 10</a:t>
            </a:r>
          </a:p>
        </p:txBody>
      </p:sp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68_TF33668227.potx" id="{F0D5A7CF-CB2C-478D-8806-7025D89260FA}" vid="{9DBAA9DB-DA82-43BC-A5ED-9DE8B0A8B61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Ressources humaines, à partir de 24Slides</Template>
  <TotalTime>0</TotalTime>
  <Words>72</Words>
  <Application>Microsoft Office PowerPoint</Application>
  <PresentationFormat>Grand écran</PresentationFormat>
  <Paragraphs>31</Paragraphs>
  <Slides>7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Segoe UI</vt:lpstr>
      <vt:lpstr>Thème Office</vt:lpstr>
      <vt:lpstr>Ressources humaines : diapositive 1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2020-06-07T14:33:50Z</dcterms:created>
  <dcterms:modified xsi:type="dcterms:W3CDTF">2020-06-07T15:32:20Z</dcterms:modified>
</cp:coreProperties>
</file>